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6" autoAdjust="0"/>
    <p:restoredTop sz="94660"/>
  </p:normalViewPr>
  <p:slideViewPr>
    <p:cSldViewPr>
      <p:cViewPr varScale="1">
        <p:scale>
          <a:sx n="74" d="100"/>
          <a:sy n="74" d="100"/>
        </p:scale>
        <p:origin x="1608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Subdirector $ 38,000.00 mensuales</a:t>
          </a:r>
          <a:endParaRPr lang="es-MX" b="1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Coordinador A,B y C $22,500.00 A $28,600.00 mensuales</a:t>
          </a:r>
          <a:endParaRPr lang="es-MX" b="1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smtClean="0">
              <a:solidFill>
                <a:schemeClr val="tx1"/>
              </a:solidFill>
            </a:rPr>
            <a:t>Director General $52,000.00 mensuales</a:t>
          </a:r>
          <a:endParaRPr lang="es-MX" b="1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7005" custLinFactNeighborY="3638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4E2E7147-79F7-4C4B-B38B-8A50E586A394}" type="presOf" srcId="{5E40E989-DB8B-474F-A7AD-3F0519D9E3F5}" destId="{F9057840-C70F-4000-AC85-725A2D8A6EA3}" srcOrd="1" destOrd="0" presId="urn:microsoft.com/office/officeart/2005/8/layout/chart3"/>
    <dgm:cxn modelId="{AF7F01A0-8F4F-458B-AE11-21B63FC6EC83}" type="presOf" srcId="{5E40E989-DB8B-474F-A7AD-3F0519D9E3F5}" destId="{5B4A76BF-464E-409E-B8EF-4C75616C88A8}" srcOrd="0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38856" y="353760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Subdirector $ 38,000.00 mensuales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2086457" y="912941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Coordinador A,B y C $22,500.00 A $28,600.00 mensuales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smtClean="0">
              <a:solidFill>
                <a:schemeClr val="tx1"/>
              </a:solidFill>
            </a:rPr>
            <a:t>Director General $52,000.00 mensuales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05" y="1988840"/>
            <a:ext cx="5636975" cy="468052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Berlin Sans FB Demi" pitchFamily="34" charset="0"/>
              </a:rPr>
              <a:t>SISTEMA PARA EL DESARROLLO INTEGRAL DE LA FAMILIA DEL MUNICIPIO DE SALTILLO, COAHUILA </a:t>
            </a:r>
            <a:r>
              <a:rPr lang="es-MX" sz="3200" b="1" dirty="0">
                <a:latin typeface="Berlin Sans FB Demi" pitchFamily="34" charset="0"/>
              </a:rPr>
              <a:t>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2023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=""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=""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=""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=""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=""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=""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=""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=""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6" y="3278657"/>
            <a:ext cx="5594258" cy="30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79489640"/>
              </p:ext>
            </p:extLst>
          </p:nvPr>
        </p:nvGraphicFramePr>
        <p:xfrm>
          <a:off x="338990" y="1657539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=""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4564471" y="4426283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194  plazas </a:t>
            </a:r>
            <a:r>
              <a:rPr lang="es-MX" b="1" dirty="0">
                <a:solidFill>
                  <a:schemeClr val="tx1"/>
                </a:solidFill>
              </a:rPr>
              <a:t>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=""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=""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=""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=""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=""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=""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=""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=""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=""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=""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=""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=""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-https://dif-saltillo.gob.mx</a:t>
            </a:r>
            <a:r>
              <a:rPr lang="es-MX" sz="1600" b="1" dirty="0" smtClean="0">
                <a:solidFill>
                  <a:schemeClr val="tx1"/>
                </a:solidFill>
              </a:rPr>
              <a:t>/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=""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2023</a:t>
            </a:r>
          </a:p>
          <a:p>
            <a:pPr lvl="0" algn="ctr">
              <a:spcBef>
                <a:spcPct val="2000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Century Gothic"/>
              </a:rPr>
              <a:t>DIF SALTILLO</a:t>
            </a: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=""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=""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53" y="3501008"/>
            <a:ext cx="50480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44358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  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$90,000,000.00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$90,000,000.00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=""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=""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=""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=""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=""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=""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=""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=""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=""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=""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=""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=""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=""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=""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=""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158581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=""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=""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=""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=""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=""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=""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=""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=""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=""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=""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=""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=""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=""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=""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90" y="1135938"/>
            <a:ext cx="5594258" cy="22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15263</TotalTime>
  <Words>1016</Words>
  <Application>Microsoft Office PowerPoint</Application>
  <PresentationFormat>Presentación en pantalla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Financieros CAJA</cp:lastModifiedBy>
  <cp:revision>234</cp:revision>
  <cp:lastPrinted>2022-07-20T17:12:22Z</cp:lastPrinted>
  <dcterms:created xsi:type="dcterms:W3CDTF">2014-07-21T19:40:48Z</dcterms:created>
  <dcterms:modified xsi:type="dcterms:W3CDTF">2022-11-30T22:31:10Z</dcterms:modified>
</cp:coreProperties>
</file>